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5143500" cx="9144000"/>
  <p:notesSz cx="6858000" cy="9144000"/>
  <p:embeddedFontLst>
    <p:embeddedFont>
      <p:font typeface="Playfair Display"/>
      <p:regular r:id="rId9"/>
      <p:bold r:id="rId10"/>
      <p:italic r:id="rId11"/>
      <p:boldItalic r:id="rId12"/>
    </p:embeddedFont>
    <p:embeddedFont>
      <p:font typeface="Montserrat"/>
      <p:regular r:id="rId13"/>
      <p:bold r:id="rId14"/>
    </p:embeddedFont>
    <p:embeddedFont>
      <p:font typeface="Coming Soon"/>
      <p:regular r:id="rId15"/>
    </p:embeddedFont>
    <p:embeddedFont>
      <p:font typeface="Oswald"/>
      <p:regular r:id="rId16"/>
      <p:bold r:id="rId17"/>
    </p:embeddedFont>
    <p:embeddedFont>
      <p:font typeface="Sigmar One"/>
      <p:regular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layfairDisplay-italic.fntdata"/><Relationship Id="rId10" Type="http://schemas.openxmlformats.org/officeDocument/2006/relationships/font" Target="fonts/PlayfairDisplay-bold.fntdata"/><Relationship Id="rId13" Type="http://schemas.openxmlformats.org/officeDocument/2006/relationships/font" Target="fonts/Montserrat-regular.fntdata"/><Relationship Id="rId12" Type="http://schemas.openxmlformats.org/officeDocument/2006/relationships/font" Target="fonts/PlayfairDisplay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PlayfairDisplay-regular.fntdata"/><Relationship Id="rId15" Type="http://schemas.openxmlformats.org/officeDocument/2006/relationships/font" Target="fonts/ComingSoon-regular.fntdata"/><Relationship Id="rId14" Type="http://schemas.openxmlformats.org/officeDocument/2006/relationships/font" Target="fonts/Montserrat-bold.fntdata"/><Relationship Id="rId17" Type="http://schemas.openxmlformats.org/officeDocument/2006/relationships/font" Target="fonts/Oswald-bold.fntdata"/><Relationship Id="rId16" Type="http://schemas.openxmlformats.org/officeDocument/2006/relationships/font" Target="fonts/Oswald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schemas.openxmlformats.org/officeDocument/2006/relationships/font" Target="fonts/SigmarOne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" name="Shape 12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>
            <p:ph idx="12" type="sldNum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accent5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" name="Shape 17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6" name="Shape 26"/>
          <p:cNvSpPr txBox="1"/>
          <p:nvPr>
            <p:ph idx="2" type="body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accent3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" name="Shape 41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265500" y="2921400"/>
            <a:ext cx="4045200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layfair Display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97999" y="468875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www.spacetelescope.org/images/potw1121a/" TargetMode="External"/><Relationship Id="rId4" Type="http://schemas.openxmlformats.org/officeDocument/2006/relationships/hyperlink" Target="http://www.spacetelescope.org/images/potw1121a/" TargetMode="External"/><Relationship Id="rId5" Type="http://schemas.openxmlformats.org/officeDocument/2006/relationships/image" Target="../media/image0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latin typeface="Comic Sans MS"/>
                <a:ea typeface="Comic Sans MS"/>
                <a:cs typeface="Comic Sans MS"/>
                <a:sym typeface="Comic Sans MS"/>
              </a:rPr>
              <a:t>Globular Clusters</a:t>
            </a:r>
          </a:p>
        </p:txBody>
      </p:sp>
      <p:sp>
        <p:nvSpPr>
          <p:cNvPr id="59" name="Shape 59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latin typeface="Comic Sans MS"/>
                <a:ea typeface="Comic Sans MS"/>
                <a:cs typeface="Comic Sans MS"/>
                <a:sym typeface="Comic Sans MS"/>
              </a:rPr>
              <a:t>Jan, Matthew, Sobi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Shape 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5874" y="1019000"/>
            <a:ext cx="3841200" cy="362937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 txBox="1"/>
          <p:nvPr/>
        </p:nvSpPr>
        <p:spPr>
          <a:xfrm>
            <a:off x="2245862" y="258450"/>
            <a:ext cx="3841200" cy="5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3000" u="sng">
                <a:latin typeface="Comic Sans MS"/>
                <a:ea typeface="Comic Sans MS"/>
                <a:cs typeface="Comic Sans MS"/>
                <a:sym typeface="Comic Sans MS"/>
              </a:rPr>
              <a:t>Messier 22</a:t>
            </a:r>
          </a:p>
        </p:txBody>
      </p:sp>
      <p:sp>
        <p:nvSpPr>
          <p:cNvPr id="66" name="Shape 66"/>
          <p:cNvSpPr txBox="1"/>
          <p:nvPr/>
        </p:nvSpPr>
        <p:spPr>
          <a:xfrm>
            <a:off x="6153900" y="2672250"/>
            <a:ext cx="26025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dk2"/>
                </a:solidFill>
                <a:highlight>
                  <a:srgbClr val="FFFFFF"/>
                </a:highlight>
              </a:rPr>
              <a:t> ESA/Hubble &amp; NASA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347550" y="868500"/>
            <a:ext cx="8448900" cy="4055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 b="1" sz="2400" u="sng">
              <a:latin typeface="Coming Soon"/>
              <a:ea typeface="Coming Soon"/>
              <a:cs typeface="Coming Soon"/>
              <a:sym typeface="Coming Soon"/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b="1" sz="2400"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/>
        </p:nvSpPr>
        <p:spPr>
          <a:xfrm>
            <a:off x="231737" y="320850"/>
            <a:ext cx="3841200" cy="5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t/>
            </a:r>
            <a:endParaRPr sz="3000" u="sng">
              <a:latin typeface="Sigmar One"/>
              <a:ea typeface="Sigmar One"/>
              <a:cs typeface="Sigmar One"/>
              <a:sym typeface="Sigmar One"/>
            </a:endParaRPr>
          </a:p>
        </p:txBody>
      </p:sp>
      <p:pic>
        <p:nvPicPr>
          <p:cNvPr id="73" name="Shape 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3264" y="1017724"/>
            <a:ext cx="3713959" cy="38950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 txBox="1"/>
          <p:nvPr/>
        </p:nvSpPr>
        <p:spPr>
          <a:xfrm>
            <a:off x="2692750" y="4688000"/>
            <a:ext cx="3135000" cy="17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Arial"/>
              <a:buNone/>
            </a:pPr>
            <a:r>
              <a:rPr lang="en" sz="1050">
                <a:solidFill>
                  <a:srgbClr val="555555"/>
                </a:solidFill>
                <a:highlight>
                  <a:srgbClr val="F5F5F5"/>
                </a:highlight>
              </a:rPr>
              <a:t>NASA, The Hubble Heritage Team, STScI, AURA</a:t>
            </a:r>
          </a:p>
        </p:txBody>
      </p:sp>
      <p:sp>
        <p:nvSpPr>
          <p:cNvPr id="75" name="Shape 7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u="sng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Messier 80</a:t>
            </a:r>
          </a:p>
        </p:txBody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311700" y="267375"/>
            <a:ext cx="8520600" cy="4750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/>
        </p:nvSpPr>
        <p:spPr>
          <a:xfrm>
            <a:off x="2365337" y="320850"/>
            <a:ext cx="3841200" cy="5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3000" u="sng">
                <a:latin typeface="Comic Sans MS"/>
                <a:ea typeface="Comic Sans MS"/>
                <a:cs typeface="Comic Sans MS"/>
                <a:sym typeface="Comic Sans MS"/>
              </a:rPr>
              <a:t>Terzan 5</a:t>
            </a:r>
          </a:p>
        </p:txBody>
      </p:sp>
      <p:sp>
        <p:nvSpPr>
          <p:cNvPr id="82" name="Shape 82"/>
          <p:cNvSpPr txBox="1"/>
          <p:nvPr/>
        </p:nvSpPr>
        <p:spPr>
          <a:xfrm>
            <a:off x="2365350" y="4011975"/>
            <a:ext cx="3135000" cy="17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ESA/Hubble &amp; NASA -</a:t>
            </a:r>
            <a:r>
              <a:rPr lang="en" sz="1100">
                <a:solidFill>
                  <a:schemeClr val="dk2"/>
                </a:solidFill>
                <a:hlinkClick r:id="rId3"/>
              </a:rPr>
              <a:t> </a:t>
            </a:r>
            <a:r>
              <a:rPr lang="en" sz="1100" u="sng">
                <a:solidFill>
                  <a:schemeClr val="hlink"/>
                </a:solidFill>
                <a:hlinkClick r:id="rId4"/>
              </a:rPr>
              <a:t>http://www.spacetelescope.org/images/potw1121a/</a:t>
            </a:r>
          </a:p>
        </p:txBody>
      </p:sp>
      <p:pic>
        <p:nvPicPr>
          <p:cNvPr id="83" name="Shape 8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5199" y="1042750"/>
            <a:ext cx="6281625" cy="282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F9D58"/>
      </a:accent4>
      <a:accent5>
        <a:srgbClr val="01AFD1"/>
      </a:accent5>
      <a:accent6>
        <a:srgbClr val="9C27B0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